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notesSlides/notesSlide1.xml" ContentType="application/vnd.openxmlformats-officedocument.presentationml.notesSlide+xml"/>
  <Override PartName="/ppt/notesSlides/_rels/notesSlide1.xml.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notesMasters/notesMaster1.xml" ContentType="application/vnd.openxmlformats-officedocument.presentationml.notesMaster+xml"/>
  <Override PartName="/ppt/notesMasters/_rels/notesMaster1.xml.rels" ContentType="application/vnd.openxmlformats-package.relationships+xml"/>
  <Override PartName="/ppt/presProps.xml" ContentType="application/vnd.openxmlformats-officedocument.presentationml.presProps+xml"/>
  <Override PartName="/ppt/theme/theme1.xml" ContentType="application/vnd.openxmlformats-officedocument.theme+xml"/>
  <Override PartName="/ppt/theme/theme2.xml" ContentType="application/vnd.openxmlformats-officedocument.theme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_rels/presentation.xml.rels" ContentType="application/vnd.openxmlformats-package.relationships+xml"/>
  <Override PartName="/_rels/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notesMasterIdLst>
    <p:notesMasterId r:id="rId3"/>
  </p:notesMasterIdLst>
  <p:sldIdLst>
    <p:sldId id="256" r:id="rId4"/>
  </p:sldIdLst>
  <p:sldSz cx="12188825" cy="6858000"/>
  <p:notesSz cx="6858000" cy="914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5" Type="http://schemas.openxmlformats.org/officeDocument/2006/relationships/presProps" Target="presProps.xml"/>
</Relationships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sldImg"/>
          </p:nvPr>
        </p:nvSpPr>
        <p:spPr>
          <a:xfrm>
            <a:off x="216000" y="812520"/>
            <a:ext cx="7127280" cy="40089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r>
              <a:rPr b="0" lang="hu-HU" sz="4400" spc="-1" strike="noStrike">
                <a:solidFill>
                  <a:srgbClr val="000000"/>
                </a:solidFill>
                <a:latin typeface="Arial"/>
              </a:rPr>
              <a:t>Click to move the slide</a:t>
            </a: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marL="216000" indent="0">
              <a:buNone/>
            </a:pPr>
            <a:r>
              <a:rPr b="0" lang="hu-HU" sz="2000" spc="-1" strike="noStrike">
                <a:solidFill>
                  <a:srgbClr val="000000"/>
                </a:solidFill>
                <a:latin typeface="Arial"/>
              </a:rPr>
              <a:t>Click to edit the notes format</a:t>
            </a:r>
            <a:endParaRPr b="0" lang="hu-HU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3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indent="0">
              <a:buNone/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&lt;header&gt;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4" name="PlaceHolder 4"/>
          <p:cNvSpPr>
            <a:spLocks noGrp="1"/>
          </p:cNvSpPr>
          <p:nvPr>
            <p:ph type="dt" idx="4"/>
          </p:nvPr>
        </p:nvSpPr>
        <p:spPr>
          <a:xfrm>
            <a:off x="427896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buNone/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&lt;date/time&gt;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5" name="PlaceHolder 5"/>
          <p:cNvSpPr>
            <a:spLocks noGrp="1"/>
          </p:cNvSpPr>
          <p:nvPr>
            <p:ph type="ftr" idx="5"/>
          </p:nvPr>
        </p:nvSpPr>
        <p:spPr>
          <a:xfrm>
            <a:off x="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>
              <a:buNone/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6" name="PlaceHolder 6"/>
          <p:cNvSpPr>
            <a:spLocks noGrp="1"/>
          </p:cNvSpPr>
          <p:nvPr>
            <p:ph type="sldNum" idx="6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 algn="r">
              <a:buNone/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D9E196B0-1063-4253-9B21-6E4E97BEEA6E}" type="slidenum"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sldImg"/>
          </p:nvPr>
        </p:nvSpPr>
        <p:spPr>
          <a:xfrm>
            <a:off x="219240" y="812880"/>
            <a:ext cx="7118640" cy="4005360"/>
          </a:xfrm>
          <a:prstGeom prst="rect">
            <a:avLst/>
          </a:prstGeom>
          <a:ln w="0">
            <a:noFill/>
          </a:ln>
        </p:spPr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4760" cy="480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marL="216000" indent="0">
              <a:buNone/>
            </a:pPr>
            <a:endParaRPr b="0" lang="hu-HU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sldNum" idx="7"/>
          </p:nvPr>
        </p:nvSpPr>
        <p:spPr>
          <a:xfrm>
            <a:off x="4278960" y="10157400"/>
            <a:ext cx="3277800" cy="5313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algn="l" pos="0"/>
              </a:tabLst>
              <a:defRPr b="0" lang="en-US" sz="1400" spc="-1" strike="noStrike">
                <a:solidFill>
                  <a:srgbClr val="000000"/>
                </a:solidFill>
                <a:latin typeface="Times New Roman"/>
                <a:ea typeface="+mn-ea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algn="l" pos="0"/>
              </a:tabLst>
            </a:pPr>
            <a:fld id="{903F68B7-C625-4E67-B19B-52F1F588DBAD}" type="slidenum">
              <a:rPr b="0" lang="en-US" sz="1400" spc="-1" strike="noStrike">
                <a:solidFill>
                  <a:srgbClr val="000000"/>
                </a:solidFill>
                <a:latin typeface="Times New Roman"/>
                <a:ea typeface="+mn-ea"/>
              </a:rPr>
              <a:t>&lt;number&gt;</a:t>
            </a:fld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FD616D1F-D936-47DD-954E-5C38BD87BA41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280" cy="132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109695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609120" y="3682080"/>
            <a:ext cx="109695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ECA4B6F9-24E4-4539-BFC0-B56F940C5708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280" cy="132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623016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609120" y="368208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6230160" y="368208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1809A7ED-929D-47AC-B983-104C187B8E6D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280" cy="132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4318200" y="160452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8026920" y="160452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609120" y="368208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4318200" y="368208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8026920" y="368208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892D85CA-3004-4976-8404-77600A7BF8A0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280" cy="132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609120" y="1604520"/>
            <a:ext cx="1096956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5A47B370-1CE9-4298-8C19-AADAFD340DC3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280" cy="132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1096956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5F75055F-09B8-4AA3-90FC-88049B81B88C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280" cy="132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53528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6230160" y="1604520"/>
            <a:ext cx="53528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58730FEC-A406-4A77-AD55-04A4DE74D311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280" cy="132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73986BF7-302D-437F-BC18-F50451EAD66B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838080" y="365040"/>
            <a:ext cx="10511280" cy="6139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6BB6D236-5ED1-44B6-93F9-9235071747E1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280" cy="132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6230160" y="1604520"/>
            <a:ext cx="53528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609120" y="368208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5B138E28-268A-41FE-97B8-0315D62280DE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280" cy="132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53528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623016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6230160" y="368208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B6538B3B-2922-4A48-ABF7-099761D7C390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280" cy="132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623016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609120" y="3682080"/>
            <a:ext cx="109695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D4A466BB-5709-4B39-A67B-A0314D213AEC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280" cy="132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hu-HU" sz="4400" spc="-1" strike="noStrike">
                <a:solidFill>
                  <a:srgbClr val="000000"/>
                </a:solidFill>
                <a:latin typeface="Arial"/>
              </a:rPr>
              <a:t>Click to edit the title text format</a:t>
            </a: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ftr" idx="1"/>
          </p:nvPr>
        </p:nvSpPr>
        <p:spPr>
          <a:xfrm>
            <a:off x="4037400" y="6356520"/>
            <a:ext cx="4112280" cy="3636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sldNum" idx="2"/>
          </p:nvPr>
        </p:nvSpPr>
        <p:spPr>
          <a:xfrm>
            <a:off x="8608320" y="6356520"/>
            <a:ext cx="2741040" cy="3636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ctr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algn="l" pos="0"/>
              </a:tabLst>
              <a:defRPr b="0" lang="en-US" sz="213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algn="l" pos="0"/>
              </a:tabLst>
            </a:pPr>
            <a:fld id="{04A833C3-208B-4426-A260-573767EC8F7E}" type="slidenum">
              <a:rPr b="0" lang="en-US" sz="2130" spc="-1" strike="noStrike">
                <a:solidFill>
                  <a:srgbClr val="8b8b8b"/>
                </a:solidFill>
                <a:latin typeface="Calibri"/>
              </a:rPr>
              <a:t>&lt;number&gt;</a:t>
            </a:fld>
            <a:endParaRPr b="0" lang="hu-HU" sz="213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dt" idx="3"/>
          </p:nvPr>
        </p:nvSpPr>
        <p:spPr>
          <a:xfrm>
            <a:off x="838080" y="6356520"/>
            <a:ext cx="2741040" cy="3636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ctr">
            <a:noAutofit/>
          </a:bodyPr>
          <a:lstStyle>
            <a:lvl1pPr indent="0">
              <a:buNone/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&lt;date/time&gt;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609120" y="1604520"/>
            <a:ext cx="1096956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solidFill>
                  <a:srgbClr val="000000"/>
                </a:solidFill>
                <a:latin typeface="Arial"/>
              </a:rPr>
              <a:t>Click to edit the outline text format</a:t>
            </a: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800" spc="-1" strike="noStrike">
                <a:solidFill>
                  <a:srgbClr val="000000"/>
                </a:solidFill>
                <a:latin typeface="Arial"/>
              </a:rPr>
              <a:t>Second Outline Level</a:t>
            </a:r>
            <a:endParaRPr b="0" lang="hu-HU" sz="2800" spc="-1" strike="noStrike">
              <a:solidFill>
                <a:srgbClr val="000000"/>
              </a:solid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pc="-1" strike="noStrike">
                <a:solidFill>
                  <a:srgbClr val="000000"/>
                </a:solidFill>
                <a:latin typeface="Arial"/>
              </a:rPr>
              <a:t>Third Outline Level</a:t>
            </a:r>
            <a:endParaRPr b="0" lang="hu-HU" sz="2400" spc="-1" strike="noStrike">
              <a:solidFill>
                <a:srgbClr val="000000"/>
              </a:solid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000" spc="-1" strike="noStrike">
                <a:solidFill>
                  <a:srgbClr val="000000"/>
                </a:solidFill>
                <a:latin typeface="Arial"/>
              </a:rPr>
              <a:t>Fourth Outline Level</a:t>
            </a:r>
            <a:endParaRPr b="0" lang="hu-HU" sz="2000" spc="-1" strike="noStrike">
              <a:solidFill>
                <a:srgbClr val="000000"/>
              </a:solid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solidFill>
                  <a:srgbClr val="000000"/>
                </a:solidFill>
                <a:latin typeface="Arial"/>
              </a:rPr>
              <a:t>Fifth Outline Level</a:t>
            </a:r>
            <a:endParaRPr b="0" lang="hu-HU" sz="2000" spc="-1" strike="noStrike">
              <a:solidFill>
                <a:srgbClr val="000000"/>
              </a:solid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solidFill>
                  <a:srgbClr val="000000"/>
                </a:solidFill>
                <a:latin typeface="Arial"/>
              </a:rPr>
              <a:t>Sixth Outline Level</a:t>
            </a:r>
            <a:endParaRPr b="0" lang="hu-HU" sz="2000" spc="-1" strike="noStrike">
              <a:solidFill>
                <a:srgbClr val="000000"/>
              </a:solid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solidFill>
                  <a:srgbClr val="000000"/>
                </a:solidFill>
                <a:latin typeface="Arial"/>
              </a:rPr>
              <a:t>Seventh Outline Level</a:t>
            </a:r>
            <a:endParaRPr b="0" lang="hu-HU" sz="20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12"/>
          <p:cNvGrpSpPr/>
          <p:nvPr/>
        </p:nvGrpSpPr>
        <p:grpSpPr>
          <a:xfrm>
            <a:off x="4852800" y="2670120"/>
            <a:ext cx="1909440" cy="1341720"/>
            <a:chOff x="4852800" y="2670120"/>
            <a:chExt cx="1909440" cy="1341720"/>
          </a:xfrm>
        </p:grpSpPr>
        <p:sp>
          <p:nvSpPr>
            <p:cNvPr id="48" name="Rectangle 25"/>
            <p:cNvSpPr txBox="1"/>
            <p:nvPr/>
          </p:nvSpPr>
          <p:spPr>
            <a:xfrm rot="4800">
              <a:off x="4853520" y="2671200"/>
              <a:ext cx="1907640" cy="1339200"/>
            </a:xfrm>
            <a:prstGeom prst="rect">
              <a:avLst/>
            </a:prstGeom>
          </p:spPr>
          <p:txBody>
            <a:bodyPr numCol="1" spcCol="0" wrap="none" lIns="72000" rIns="121680" tIns="60840" bIns="60840" anchor="b" anchorCtr="1">
              <a:prstTxWarp prst="textArchUp">
                <a:avLst>
                  <a:gd name="adj" fmla="val 11773495"/>
                </a:avLst>
              </a:prstTxWarp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US" sz="2000" spc="-1" strike="noStrike">
                  <a:ln w="0">
                    <a:noFill/>
                  </a:ln>
                  <a:solidFill>
                    <a:srgbClr val="ff0000"/>
                  </a:solidFill>
                  <a:latin typeface="Poppins Medium"/>
                  <a:ea typeface="DejaVu Sans"/>
                </a:rPr>
                <a:t>OOOOOOO</a:t>
              </a:r>
              <a:endParaRPr b="0" lang="en-US" sz="2000" spc="-1" strike="noStrike">
                <a:ln w="0">
                  <a:noFill/>
                </a:ln>
                <a:solidFill>
                  <a:srgbClr val="ff0000"/>
                </a:solidFill>
                <a:latin typeface="Poppins Medium"/>
                <a:ea typeface="DejaVu Sans"/>
              </a:endParaRPr>
            </a:p>
            <a:p>
              <a:pPr algn="ctr">
                <a:lnSpc>
                  <a:spcPct val="100000"/>
                </a:lnSpc>
              </a:pPr>
              <a:r>
                <a:rPr b="0" lang="en-US" sz="2000" spc="-1" strike="noStrike">
                  <a:ln w="0">
                    <a:noFill/>
                  </a:ln>
                  <a:solidFill>
                    <a:srgbClr val="ff0000"/>
                  </a:solidFill>
                  <a:latin typeface="Poppins Medium"/>
                  <a:ea typeface="DejaVu Sans"/>
                </a:rPr>
                <a:t>OOOOOOO</a:t>
              </a:r>
              <a:br>
                <a:rPr sz="2000"/>
              </a:br>
              <a:r>
                <a:rPr b="0" lang="en-US" sz="2000" spc="-1" strike="noStrike">
                  <a:ln w="0">
                    <a:noFill/>
                  </a:ln>
                  <a:solidFill>
                    <a:srgbClr val="ff0000"/>
                  </a:solidFill>
                  <a:latin typeface="Poppins Medium"/>
                  <a:ea typeface="DejaVu Sans"/>
                </a:rPr>
                <a:t>OOOOOOO</a:t>
              </a:r>
              <a:endParaRPr b="0" lang="en-US" sz="2000" spc="-1" strike="noStrike">
                <a:ln w="0">
                  <a:noFill/>
                </a:ln>
                <a:solidFill>
                  <a:srgbClr val="ff0000"/>
                </a:solidFill>
                <a:latin typeface="Poppins Medium"/>
                <a:ea typeface="DejaVu Sans"/>
              </a:endParaRPr>
            </a:p>
            <a:p>
              <a:pPr algn="ctr">
                <a:lnSpc>
                  <a:spcPct val="100000"/>
                </a:lnSpc>
              </a:pPr>
              <a:r>
                <a:rPr b="0" lang="en-US" sz="2000" spc="-1" strike="noStrike">
                  <a:ln w="0">
                    <a:noFill/>
                  </a:ln>
                  <a:solidFill>
                    <a:srgbClr val="ff0000"/>
                  </a:solidFill>
                  <a:latin typeface="Poppins Medium"/>
                  <a:ea typeface="DejaVu Sans"/>
                </a:rPr>
                <a:t>OOOOOOO</a:t>
              </a:r>
              <a:br>
                <a:rPr sz="2000"/>
              </a:br>
              <a:r>
                <a:rPr b="0" lang="en-US" sz="2000" spc="-1" strike="noStrike">
                  <a:ln w="0">
                    <a:noFill/>
                  </a:ln>
                  <a:solidFill>
                    <a:srgbClr val="ff0000"/>
                  </a:solidFill>
                  <a:latin typeface="Poppins Medium"/>
                  <a:ea typeface="DejaVu Sans"/>
                </a:rPr>
                <a:t>OOOOOOO</a:t>
              </a:r>
              <a:endParaRPr b="0" lang="en-US" sz="2000" spc="-1" strike="noStrike">
                <a:ln w="0">
                  <a:noFill/>
                </a:ln>
                <a:solidFill>
                  <a:srgbClr val="ff0000"/>
                </a:solidFill>
                <a:latin typeface="Poppins Medium"/>
                <a:ea typeface="DejaVu Sans"/>
              </a:endParaRPr>
            </a:p>
            <a:p>
              <a:pPr algn="ctr">
                <a:lnSpc>
                  <a:spcPct val="100000"/>
                </a:lnSpc>
              </a:pPr>
              <a:r>
                <a:rPr b="0" lang="en-US" sz="2000" spc="-1" strike="noStrike">
                  <a:ln w="0">
                    <a:noFill/>
                  </a:ln>
                  <a:solidFill>
                    <a:srgbClr val="ff0000"/>
                  </a:solidFill>
                  <a:latin typeface="Poppins Medium"/>
                  <a:ea typeface="DejaVu Sans"/>
                </a:rPr>
                <a:t>OOOOOOO</a:t>
              </a:r>
              <a:br>
                <a:rPr sz="2000"/>
              </a:br>
              <a:r>
                <a:rPr b="0" lang="en-US" sz="2000" spc="-1" strike="noStrike">
                  <a:ln w="0">
                    <a:noFill/>
                  </a:ln>
                  <a:solidFill>
                    <a:srgbClr val="ff0000"/>
                  </a:solidFill>
                  <a:latin typeface="Poppins Medium"/>
                  <a:ea typeface="DejaVu Sans"/>
                </a:rPr>
                <a:t>OOOOOOO</a:t>
              </a:r>
              <a:endParaRPr b="0" lang="en-US" sz="2000" spc="-1" strike="noStrike">
                <a:ln w="0">
                  <a:noFill/>
                </a:ln>
                <a:solidFill>
                  <a:srgbClr val="ff0000"/>
                </a:solidFill>
                <a:latin typeface="Poppins Medium"/>
                <a:ea typeface="DejaVu Sans"/>
              </a:endParaRPr>
            </a:p>
          </p:txBody>
        </p:sp>
      </p:grpSp>
    </p:spTree>
  </p:cSld>
</p:sld>
</file>

<file path=ppt/theme/theme1.xml><?xml version="1.0" encoding="utf-8"?>
<a:theme xmlns:a="http://schemas.openxmlformats.org/drawingml/2006/main" xmlns:r="http://schemas.openxmlformats.org/officeDocument/2006/relationships" name="Offic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4292</TotalTime>
  <Application>Collabora_OfficeDev/23.05.5.2$Windows_X86_64 LibreOffice_project/ede228e94ce5355cf9feec90ea2249c325723668</Application>
  <AppVersion>15.0000</AppVersion>
  <Company>Deloitte Touche Tohmatsu Services, Inc.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2020-11-17T10:12:06Z</dcterms:created>
  <dc:creator>Armstrong, India</dc:creator>
  <dc:description/>
  <dc:language>en-US</dc:language>
  <cp:lastModifiedBy>second user</cp:lastModifiedBy>
  <cp:lastPrinted>2022-02-18T11:24:58Z</cp:lastPrinted>
  <dcterms:modified xsi:type="dcterms:W3CDTF">2023-11-21T08:51:59Z</dcterms:modified>
  <cp:revision>121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0x0101004E85C0C18C362341AC2F2BB5F0B2550A</vt:lpwstr>
  </property>
  <property fmtid="{D5CDD505-2E9C-101B-9397-08002B2CF9AE}" pid="3" name="HiddenSlides">
    <vt:r8>16</vt:r8>
  </property>
  <property fmtid="{D5CDD505-2E9C-101B-9397-08002B2CF9AE}" pid="4" name="MMClips">
    <vt:r8>1</vt:r8>
  </property>
  <property fmtid="{D5CDD505-2E9C-101B-9397-08002B2CF9AE}" pid="5" name="Notes">
    <vt:r8>1</vt:r8>
  </property>
  <property fmtid="{D5CDD505-2E9C-101B-9397-08002B2CF9AE}" pid="6" name="PresentationFormat">
    <vt:lpwstr>Custom</vt:lpwstr>
  </property>
  <property fmtid="{D5CDD505-2E9C-101B-9397-08002B2CF9AE}" pid="7" name="Slides">
    <vt:r8>1</vt:r8>
  </property>
</Properties>
</file>