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"/>
          <p:cNvGraphicFramePr>
            <a:graphicFrameLocks noGrp="true"/>
          </p:cNvGraphicFramePr>
          <p:nvPr/>
        </p:nvGraphicFramePr>
        <p:xfrm rot="0">
          <a:off x="251460" y="251460"/>
          <a:ext cx="3677194" cy="3154680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735438"/>
                <a:gridCol w="735438"/>
                <a:gridCol w="735438"/>
                <a:gridCol w="735438"/>
                <a:gridCol w="735438"/>
              </a:tblGrid>
              <a:tr h="788670">
                <a:tc>
                  <a:txBody>
                    <a:bodyPr/>
                    <a:lstStyle/>
                    <a:p>
                      <a:r>
                        <a:t>Sepal.Length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Sepal.Width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Petal.Length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Petal.Width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Species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3.5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1.6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0.6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7.7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3.8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6.7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2.2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virginica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2.0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3.5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1.0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versicolor</a:t>
                      </a:r>
                    </a:p>
                  </a:txBody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251460" y="3451860"/>
          <a:ext cx="3677194" cy="3154680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735438"/>
                <a:gridCol w="735438"/>
                <a:gridCol w="735438"/>
                <a:gridCol w="735438"/>
                <a:gridCol w="735438"/>
              </a:tblGrid>
              <a:tr h="630936">
                <a:tc>
                  <a:txBody>
                    <a:bodyPr/>
                    <a:lstStyle/>
                    <a:p>
                      <a:r>
                        <a:t>Sepal.Length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Sepal.Width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Petal.Length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Petal.Width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Species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3.5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1.6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0.6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7.7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3.8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6.7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2.2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virginica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2.0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3.5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1.0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versicolor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7.2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5.8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1.6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virginica</a:t>
                      </a:r>
                    </a:p>
                  </a:txBody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3974374" y="251460"/>
          <a:ext cx="4918166" cy="3154680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2459082"/>
                <a:gridCol w="2459082"/>
              </a:tblGrid>
              <a:tr h="788670">
                <a:tc>
                  <a:txBody>
                    <a:bodyPr/>
                    <a:lstStyle/>
                    <a:p>
                      <a:r>
                        <a:t>Sepal.Length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Species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7.7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virginica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versicolor</a:t>
                      </a:r>
                    </a:p>
                  </a:txBody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5" name=""/>
          <p:cNvGraphicFramePr>
            <a:graphicFrameLocks noGrp="true"/>
          </p:cNvGraphicFramePr>
          <p:nvPr/>
        </p:nvGraphicFramePr>
        <p:xfrm rot="0">
          <a:off x="3974374" y="3451860"/>
          <a:ext cx="4918166" cy="3154680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2459082"/>
                <a:gridCol w="2459082"/>
              </a:tblGrid>
              <a:tr h="630936">
                <a:tc>
                  <a:txBody>
                    <a:bodyPr/>
                    <a:lstStyle/>
                    <a:p>
                      <a:r>
                        <a:t>Sepal.Length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Species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7.7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virginica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versicolor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7.2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virginica</a:t>
                      </a:r>
                    </a:p>
                  </a:txBody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zzawadz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2018-10-15T14:04:06Z</dcterms:modified>
  <cp:category/>
</cp:coreProperties>
</file>

<file path=docProps/thumbnail.jpeg>
</file>