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59068"/>
                <a:gridCol w="1016231"/>
              </a:tblGrid>
              <a:tr h="395971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cyl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mean.hp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82.63636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122.28571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209.21429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test_writeFlextab.R
06-Oct-2022 23:12 
flextab2.pptx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test_writeFlextab.R
06-Oct-2022 23:12 
flextab2.pptx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philipde</cp:lastModifiedBy>
  <cp:revision>3</cp:revision>
  <dcterms:created xsi:type="dcterms:W3CDTF">2017-02-13T16:18:36Z</dcterms:created>
  <dcterms:modified xsi:type="dcterms:W3CDTF">2022-10-06T23:12:15Z</dcterms:modified>
  <cp:category/>
</cp:coreProperties>
</file>