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78bbd65c.xml" ContentType="application/vnd.openxmlformats-officedocument.drawingml.chart+xml"/>
  <Override PartName="/ppt/slides/slide2.xml" ContentType="application/vnd.openxmlformats-officedocument.presentationml.slide+xml"/>
  <Override PartName="/ppt/charts/chart79047893acf.xml" ContentType="application/vnd.openxmlformats-officedocument.drawingml.chart+xml"/>
  <Override PartName="/ppt/slides/slide3.xml" ContentType="application/vnd.openxmlformats-officedocument.presentationml.slide+xml"/>
  <Override PartName="/ppt/charts/chart790326b30c3.xml" ContentType="application/vnd.openxmlformats-officedocument.drawingml.chart+xml"/>
  <Override PartName="/ppt/slides/slide4.xml" ContentType="application/vnd.openxmlformats-officedocument.presentationml.slide+xml"/>
  <Override PartName="/ppt/charts/chart7901d4d26b7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/Relationships>
</file>

<file path=ppt/charts/_rels/chart7901d4d26b7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3428c768.xlsx"/></Relationships>
</file>

<file path=ppt/charts/_rels/chart790326b30c3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1b4e6c11.xlsx"/></Relationships>
</file>

<file path=ppt/charts/_rels/chart79047893acf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27410ba.xlsx"/></Relationships>
</file>

<file path=ppt/charts/_rels/chart79078bbd65c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73f66ff0.xlsx"/></Relationships>
</file>

<file path=ppt/charts/chart7901d4d26b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drat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sheet1!$A$2:$A$33</c:f>
              <c:numCache>
                <c:ptCount val="32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160</c:v>
                </c:pt>
                <c:pt idx="14">
                  <c:v>167.6</c:v>
                </c:pt>
                <c:pt idx="15">
                  <c:v>167.6</c:v>
                </c:pt>
                <c:pt idx="16">
                  <c:v>225</c:v>
                </c:pt>
                <c:pt idx="17">
                  <c:v>258</c:v>
                </c:pt>
                <c:pt idx="18">
                  <c:v>275.8</c:v>
                </c:pt>
                <c:pt idx="19">
                  <c:v>275.8</c:v>
                </c:pt>
                <c:pt idx="20">
                  <c:v>275.8</c:v>
                </c:pt>
                <c:pt idx="21">
                  <c:v>301</c:v>
                </c:pt>
                <c:pt idx="22">
                  <c:v>304</c:v>
                </c:pt>
                <c:pt idx="23">
                  <c:v>318</c:v>
                </c:pt>
                <c:pt idx="24">
                  <c:v>350</c:v>
                </c:pt>
                <c:pt idx="25">
                  <c:v>351</c:v>
                </c:pt>
                <c:pt idx="26">
                  <c:v>360</c:v>
                </c:pt>
                <c:pt idx="27">
                  <c:v>360</c:v>
                </c:pt>
                <c:pt idx="28">
                  <c:v>400</c:v>
                </c:pt>
                <c:pt idx="29">
                  <c:v>440</c:v>
                </c:pt>
                <c:pt idx="30">
                  <c:v>460</c:v>
                </c:pt>
                <c:pt idx="31">
                  <c:v>472</c:v>
                </c:pt>
              </c:numCache>
            </c:numRef>
          </c:xVal>
          <c:yVal>
            <c:numRef>
              <c:f>sheet1!$B$2:$B$33</c:f>
              <c:numCache>
                <c:ptCount val="32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4">
                  <c:v>3.77</c:v>
                </c:pt>
                <c:pt idx="5">
                  <c:v>3.85</c:v>
                </c:pt>
                <c:pt idx="6">
                  <c:v>3.7</c:v>
                </c:pt>
                <c:pt idx="7">
                  <c:v>4.43</c:v>
                </c:pt>
                <c:pt idx="8">
                  <c:v>4.11</c:v>
                </c:pt>
                <c:pt idx="9">
                  <c:v>3.92</c:v>
                </c:pt>
                <c:pt idx="10">
                  <c:v>3.62</c:v>
                </c:pt>
                <c:pt idx="11">
                  <c:v>3.69</c:v>
                </c:pt>
                <c:pt idx="12">
                  <c:v>3.9</c:v>
                </c:pt>
                <c:pt idx="13">
                  <c:v>3.9</c:v>
                </c:pt>
                <c:pt idx="14">
                  <c:v>3.92</c:v>
                </c:pt>
                <c:pt idx="15">
                  <c:v>3.92</c:v>
                </c:pt>
                <c:pt idx="16">
                  <c:v>2.76</c:v>
                </c:pt>
                <c:pt idx="17">
                  <c:v>3.08</c:v>
                </c:pt>
                <c:pt idx="18">
                  <c:v>3.07</c:v>
                </c:pt>
                <c:pt idx="19">
                  <c:v>3.07</c:v>
                </c:pt>
                <c:pt idx="20">
                  <c:v>3.07</c:v>
                </c:pt>
                <c:pt idx="21">
                  <c:v>3.54</c:v>
                </c:pt>
                <c:pt idx="22">
                  <c:v>3.15</c:v>
                </c:pt>
                <c:pt idx="23">
                  <c:v>2.76</c:v>
                </c:pt>
                <c:pt idx="24">
                  <c:v>3.73</c:v>
                </c:pt>
                <c:pt idx="25">
                  <c:v>4.22</c:v>
                </c:pt>
                <c:pt idx="26">
                  <c:v>3.15</c:v>
                </c:pt>
                <c:pt idx="27">
                  <c:v>3.21</c:v>
                </c:pt>
                <c:pt idx="28">
                  <c:v>3.08</c:v>
                </c:pt>
                <c:pt idx="29">
                  <c:v>3.23</c:v>
                </c:pt>
                <c:pt idx="30">
                  <c:v>3</c:v>
                </c:pt>
                <c:pt idx="31">
                  <c:v>2.93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790326b30c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drat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sheet1!$A$2:$A$33</c:f>
              <c:numCache>
                <c:ptCount val="32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160</c:v>
                </c:pt>
                <c:pt idx="14">
                  <c:v>167.6</c:v>
                </c:pt>
                <c:pt idx="15">
                  <c:v>167.6</c:v>
                </c:pt>
                <c:pt idx="16">
                  <c:v>225</c:v>
                </c:pt>
                <c:pt idx="17">
                  <c:v>258</c:v>
                </c:pt>
                <c:pt idx="18">
                  <c:v>275.8</c:v>
                </c:pt>
                <c:pt idx="19">
                  <c:v>275.8</c:v>
                </c:pt>
                <c:pt idx="20">
                  <c:v>275.8</c:v>
                </c:pt>
                <c:pt idx="21">
                  <c:v>301</c:v>
                </c:pt>
                <c:pt idx="22">
                  <c:v>304</c:v>
                </c:pt>
                <c:pt idx="23">
                  <c:v>318</c:v>
                </c:pt>
                <c:pt idx="24">
                  <c:v>350</c:v>
                </c:pt>
                <c:pt idx="25">
                  <c:v>351</c:v>
                </c:pt>
                <c:pt idx="26">
                  <c:v>360</c:v>
                </c:pt>
                <c:pt idx="27">
                  <c:v>360</c:v>
                </c:pt>
                <c:pt idx="28">
                  <c:v>400</c:v>
                </c:pt>
                <c:pt idx="29">
                  <c:v>440</c:v>
                </c:pt>
                <c:pt idx="30">
                  <c:v>460</c:v>
                </c:pt>
                <c:pt idx="31">
                  <c:v>472</c:v>
                </c:pt>
              </c:numCache>
            </c:numRef>
          </c:xVal>
          <c:yVal>
            <c:numRef>
              <c:f>sheet1!$B$2:$B$33</c:f>
              <c:numCache>
                <c:ptCount val="32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4">
                  <c:v>3.77</c:v>
                </c:pt>
                <c:pt idx="5">
                  <c:v>3.85</c:v>
                </c:pt>
                <c:pt idx="6">
                  <c:v>3.7</c:v>
                </c:pt>
                <c:pt idx="7">
                  <c:v>4.43</c:v>
                </c:pt>
                <c:pt idx="8">
                  <c:v>4.11</c:v>
                </c:pt>
                <c:pt idx="9">
                  <c:v>3.92</c:v>
                </c:pt>
                <c:pt idx="10">
                  <c:v>3.62</c:v>
                </c:pt>
                <c:pt idx="11">
                  <c:v>3.69</c:v>
                </c:pt>
                <c:pt idx="12">
                  <c:v>3.9</c:v>
                </c:pt>
                <c:pt idx="13">
                  <c:v>3.9</c:v>
                </c:pt>
                <c:pt idx="14">
                  <c:v>3.92</c:v>
                </c:pt>
                <c:pt idx="15">
                  <c:v>3.92</c:v>
                </c:pt>
                <c:pt idx="16">
                  <c:v>2.76</c:v>
                </c:pt>
                <c:pt idx="17">
                  <c:v>3.08</c:v>
                </c:pt>
                <c:pt idx="18">
                  <c:v>3.07</c:v>
                </c:pt>
                <c:pt idx="19">
                  <c:v>3.07</c:v>
                </c:pt>
                <c:pt idx="20">
                  <c:v>3.07</c:v>
                </c:pt>
                <c:pt idx="21">
                  <c:v>3.54</c:v>
                </c:pt>
                <c:pt idx="22">
                  <c:v>3.15</c:v>
                </c:pt>
                <c:pt idx="23">
                  <c:v>2.76</c:v>
                </c:pt>
                <c:pt idx="24">
                  <c:v>3.73</c:v>
                </c:pt>
                <c:pt idx="25">
                  <c:v>4.22</c:v>
                </c:pt>
                <c:pt idx="26">
                  <c:v>3.15</c:v>
                </c:pt>
                <c:pt idx="27">
                  <c:v>3.21</c:v>
                </c:pt>
                <c:pt idx="28">
                  <c:v>3.08</c:v>
                </c:pt>
                <c:pt idx="29">
                  <c:v>3.23</c:v>
                </c:pt>
                <c:pt idx="30">
                  <c:v>3</c:v>
                </c:pt>
                <c:pt idx="31">
                  <c:v>2.93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79047893acf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400"/>
        <c:overlap val="-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79078bbd65c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1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78bbd65c.xm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47893acf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326b30c3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1d4d26b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2017-12-12T12:27:57Z</dcterms:modified>
  <cp:category/>
</cp:coreProperties>
</file>

<file path=docProps/thumbnail.jpeg>
</file>